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6" r:id="rId5"/>
    <p:sldId id="484" r:id="rId6"/>
    <p:sldId id="505" r:id="rId7"/>
    <p:sldId id="485" r:id="rId8"/>
    <p:sldId id="504" r:id="rId9"/>
    <p:sldId id="486" r:id="rId10"/>
    <p:sldId id="503" r:id="rId11"/>
    <p:sldId id="487" r:id="rId12"/>
    <p:sldId id="502" r:id="rId13"/>
    <p:sldId id="488" r:id="rId14"/>
    <p:sldId id="501" r:id="rId15"/>
    <p:sldId id="489" r:id="rId16"/>
    <p:sldId id="500" r:id="rId17"/>
    <p:sldId id="490" r:id="rId18"/>
    <p:sldId id="499" r:id="rId19"/>
    <p:sldId id="491" r:id="rId20"/>
    <p:sldId id="498" r:id="rId21"/>
    <p:sldId id="492" r:id="rId22"/>
    <p:sldId id="497" r:id="rId23"/>
    <p:sldId id="493" r:id="rId24"/>
    <p:sldId id="496" r:id="rId25"/>
    <p:sldId id="494" r:id="rId26"/>
    <p:sldId id="49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50" d="100"/>
          <a:sy n="50" d="100"/>
        </p:scale>
        <p:origin x="3474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G6B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32343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Analog and digital integrated circuits (ICs); microwave ICs (MMICs); display devices; RF connectors; ferrite cores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typical upper frequency limit for low SWR operation of 50-ohm BNC connectors?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500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40 GHz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570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using a ferrite core toroidal inductor?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Large values of inductance may be obtained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magnetic properties of the core may be optimized for a specific range of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Most of the magnetic field is contained in the core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using a ferrite core toroidal inductor?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Large values of inductance may be obtained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magnetic properties of the core may be optimized for a specific range of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Most of the magnetic field is contained in the core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788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695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kind of device is an integrated circuit operational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Digital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MMIC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Programmable Logic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Analog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kind of device is an integrated circuit operational amplifier?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Digital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MMIC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Programmable Logic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Analog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333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type N connector?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moisture-resistant RF connector useful to 10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small bayonet connector used for data circuits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low noise figure VHF connector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nickel plated version of the PL-259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type N connector?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moisture-resistant RF connector useful to 10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small bayonet connector used for data circuits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low noise figure VHF connector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nickel plated version of the PL-259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5063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8326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an LED biased when emitting light?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 the tunnel-effect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the Zener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Reverse biased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Forward biased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is an LED biased when emitting light?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 the tunnel-effect region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the Zener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Reverse biased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Forward biased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31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liquid crystal display compare to an LED display?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Higher contrast in high ambient lighting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Wider dynamic range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Higher power consumption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Shorter lifetime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liquid crystal display compare to an LED display?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Higher contrast in high ambient lighting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Wider dynamic range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Higher power consumption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Shorter lifetime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8271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8086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ferrite bead or core reduce common-mode RF current on the shield of a coaxial cable?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creating an impedance in the current’s path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converts common-mode current to differential mode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creating an out-of-phase current to cancel the common-mode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Ferrites expel magnetic fields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ferrite bead or core reduce common-mode RF current on the shield of a coaxial cable?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creating an impedance in the current’s path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converts common-mode current to differential mode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creating an out-of-phase current to cancel the common-mode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Ferrites expel magnetic fields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152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5724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SMA connector?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type-S to type-M adaptor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small threaded connector suitable for signals up to several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connector designed for serial multiple access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type of push-on connector intended for high-voltage applications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SMA connector?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type-S to type-M adaptor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small threaded connector suitable for signals up to several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connector designed for serial multiple access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type of push-on connector intended for high-voltage applications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44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359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connector types is commonly used for low frequency or dc signal connections to a transceiver?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PL-259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BNC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RCA Phono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Type N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connector types is commonly used for low frequency or dc signal connections to a transceiver?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PL-259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BNC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RCA Phono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Type 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791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determines the performance of a ferrite core at different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Its conductivity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Its thickness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composition, or “mix,” of materials used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ratio of outer diameter to inner diameter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determines the performance of a ferrite core at different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Its conductivity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Its thickness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composition, or “mix,” of materials used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ratio of outer diameter to inner diameter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69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term MMIC?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Multi-Mode Integrated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Monolithic Microwave Integrated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Metal Monolayer Integrated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Mode Modulated Integrated Circuit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meant by the term MMIC?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Multi-Mode Integrated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Monolithic Microwave Integrated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Metal Monolayer Integrated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Mode Modulated Integrated Circuit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516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32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CMOS integrated circuits compared to TTL integrated circuits?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Low power consumption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power handling capability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Better suited for RF amplification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Better suited for power supply regulation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CMOS integrated circuits compared to TTL integrated circuits?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Low power consumption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power handling capability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Better suited for RF amplification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Better suited for power supply regulation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066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33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 typical upper frequency limit for low SWR operation of 50-ohm BNC connectors?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500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 GHz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40 GHz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1053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28</cp:revision>
  <dcterms:created xsi:type="dcterms:W3CDTF">2023-05-09T14:58:22Z</dcterms:created>
  <dcterms:modified xsi:type="dcterms:W3CDTF">2023-05-12T18:56:04Z</dcterms:modified>
</cp:coreProperties>
</file>